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4" r:id="rId3"/>
    <p:sldId id="261" r:id="rId4"/>
    <p:sldId id="258" r:id="rId5"/>
    <p:sldId id="257" r:id="rId6"/>
    <p:sldId id="260" r:id="rId7"/>
    <p:sldId id="265" r:id="rId8"/>
    <p:sldId id="266" r:id="rId9"/>
    <p:sldId id="267" r:id="rId10"/>
    <p:sldId id="263" r:id="rId11"/>
    <p:sldId id="256" r:id="rId12"/>
    <p:sldId id="268" r:id="rId13"/>
    <p:sldId id="262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DFC3-3569-48A0-A25D-59445CF95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4141A-D0FD-4D6E-800D-9B6B283BE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034BC-7949-4A04-A69C-E67D4EC8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0CBA-E57F-4E6E-8CF2-4EB6A942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0371-DE15-4E35-9050-26EA46B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02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F741-2F3C-43B7-B4CF-62D83588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FAFF5-00A7-4F5F-9408-363070C8E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5337-5214-49E6-8C57-A0AB20A9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AA477-8AB3-4F41-9792-CA5CA57F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4E778-29CF-4C61-AA81-AF7CEEC5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1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2A807-4D41-410E-AF6F-16EF3385E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8BE-E275-4EFF-B5C6-5A426B928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63A06-82FD-406C-9B34-2C9E9E47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B0914-DF86-4215-9E5A-A541A75B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BE6A-93EA-4D19-AC07-07BF975E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75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5BAB-4513-4C5D-93CB-7DD51D32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C5F6-54F0-41D8-B7B6-76340E114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6E053-0C9B-41DD-BE41-CD04E570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58446-F6FA-4E0C-84AD-E4AE7855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08AA2-46F8-4649-833F-79E15680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63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E90A-7236-41DB-A099-B9ACD9A7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4F9F7-D40D-40AB-9170-B0B5A6FC4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C122-7A12-45CD-A4CF-4AAE08D6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C985-F5A5-46F1-AA0B-455BAA1C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0D7EC-61E2-48C6-AE37-90C8EC5D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34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5B14-7D7F-40DC-B6E7-343FCDEC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5E58-557A-499D-8C44-149876B2F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A0354-8A24-4833-A60A-0F158ADF6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2B772-BEBB-465C-B598-91DB6AD9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C514B-551C-43AE-9850-2276258A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711C-1FF6-4473-B6BE-36CB173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626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FBEE-E751-4CC5-B004-007B6464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DFC8-DA10-42CE-B7AB-4C83279F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DEDA2-8EC8-41B5-87CF-FB28349F8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915C9-6371-450F-938E-53990A3D9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6A3F2-0B2D-47B8-A362-5E20DDC3A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56D38-3278-4E58-826B-F72BBBDF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5D8493-4B5C-42F5-9DF1-18587C7E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5E4F6-48B3-4750-90DD-FC1F2705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61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B353-D29C-4F33-BE3C-A407E397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D6348-99F9-4837-8CC7-86DE6F21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BB48C-BE5B-4EC7-9E09-2FCD1D52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AD95A-259D-445F-A7AF-59428612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91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7D40E-3113-4C7D-A5C9-265AEF49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6D521-9934-4BA6-9DCE-62320391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B1F6E-5DE4-4912-AD62-79572615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80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B1B8-1873-4B81-81D2-FC5660F1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5F918-D972-4454-9686-CB1D07BD4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5C20A-11A6-4CB2-A2E2-110C1606E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ED1F0-EA8B-4C26-A06C-6400E9A8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9092-D277-46A2-845B-EA9E2E35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E0FDE-71F9-4F30-ADC7-762A9E85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024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8710-3BDA-4837-868B-04F3E6B7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95724-2736-4486-874D-E63F70CED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F3998-7E5D-4CAA-9C13-080147AD5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AA5EA-1703-4830-8CA7-09002F98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EA0FB-EF75-4D46-B63D-1729776B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66A4C-0C6E-4F17-B2F3-D00797D7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41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D35A7-09CF-4F35-9755-6169C61C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2190A-6643-4317-9C6A-745091602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5A65-3C90-4E99-BA89-1511C2416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BDFE-4CB5-4576-9C29-69E369E1ACB0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28EB-D080-410C-84AA-1A5B9E663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9C33-8B60-4B6B-BCD3-FA6A37A57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B7D5B-6F60-403D-A681-7EAA3165A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87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34052A-FF82-4A10-8DBF-00047364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030" y="609070"/>
            <a:ext cx="5454300" cy="60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7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922B6A-003B-48D6-95D0-00B26A039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919" y="1057884"/>
            <a:ext cx="5569087" cy="55978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646374-75B9-4AE8-BB7E-D364EAC6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985" y="1057884"/>
            <a:ext cx="5710097" cy="54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7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2027CE5-C6B2-4A00-8E68-623B86D8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4454" y="895835"/>
            <a:ext cx="5543550" cy="55530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99013C9-F85B-473C-A252-E520E9E01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" y="895836"/>
            <a:ext cx="52482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7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290B91-B01D-424B-B38C-CA84A128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36" y="531260"/>
            <a:ext cx="5574710" cy="59743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6A39312-4217-40A6-9BC5-CC1780BFD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557229"/>
            <a:ext cx="5894164" cy="5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499D700-619A-4C51-A769-2A146CC5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316" y="268262"/>
            <a:ext cx="5597037" cy="619178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4971440-99B7-4E8D-A0FC-4D2899A5A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68262"/>
            <a:ext cx="6096000" cy="62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142DDB-D41F-4E66-BDA3-856513EF6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25" y="652462"/>
            <a:ext cx="5743575" cy="55530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72C709-DB99-48D7-A2E6-707C6735A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3150" y="652461"/>
            <a:ext cx="60388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8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6E2200D-21D4-40EA-BB27-794AAE483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033" y="546954"/>
            <a:ext cx="5762625" cy="55530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F2816F-4A5E-4980-81C3-302E085B3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5658" y="546954"/>
            <a:ext cx="57626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6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6B166E-76FA-45CC-ABA3-28FF5A206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200" y="369277"/>
            <a:ext cx="5317054" cy="588205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130D065-0BBA-40F0-B612-A760F422B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69277"/>
            <a:ext cx="5354899" cy="6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2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6CF42-EB9A-4A42-A8E5-3724DD072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0477" y="140676"/>
            <a:ext cx="5639822" cy="6111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B6DD6D-9F8E-4283-B4BE-DDB09D226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84" y="184638"/>
            <a:ext cx="5508615" cy="60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CD7D9-D80B-4341-B9A1-217E75CFD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1411" y="246186"/>
            <a:ext cx="6388364" cy="62595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E59DE65-6797-4F0C-BB46-E1C72A9BA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581" y="263771"/>
            <a:ext cx="5584492" cy="60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1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1C0FA6-993E-412F-A40A-764972953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468" y="307183"/>
            <a:ext cx="5572078" cy="60720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6E030F-EBC2-40B7-8018-7BD63572D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07183"/>
            <a:ext cx="5732582" cy="624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0123F-4857-43D8-84EB-1011F49DD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7885" y="889212"/>
            <a:ext cx="5113334" cy="54004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F84F441-1C63-4FF3-959A-77AF5F6B7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482" y="889212"/>
            <a:ext cx="4591657" cy="50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B172DED6-9C51-4FBD-9841-4097568A9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855" y="555746"/>
            <a:ext cx="5019675" cy="55530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F1F9B6E-8A1F-4E3D-BAB8-F15BBA8D5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7306" y="467823"/>
            <a:ext cx="51911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4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4D1A8E-04FD-4A47-8D47-FD0FF0D8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164" y="511785"/>
            <a:ext cx="5076825" cy="55530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DA29C-A44D-4FD4-BB6A-893A5A161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611" y="511784"/>
            <a:ext cx="52292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5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0AE22DE-EC00-4A39-9F73-B351CC2B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381" y="254978"/>
            <a:ext cx="5691965" cy="61000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2B0592-8A0A-4865-8D91-BFE04900D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79" y="254978"/>
            <a:ext cx="5514090" cy="61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1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Pushkal Pandey</dc:creator>
  <cp:lastModifiedBy>Pushkal Pandey</cp:lastModifiedBy>
  <cp:revision>25</cp:revision>
  <dcterms:created xsi:type="dcterms:W3CDTF">2021-03-11T13:18:18Z</dcterms:created>
  <dcterms:modified xsi:type="dcterms:W3CDTF">2021-03-11T15:48:19Z</dcterms:modified>
</cp:coreProperties>
</file>